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0" r:id="rId4"/>
    <p:sldId id="261" r:id="rId5"/>
    <p:sldId id="268" r:id="rId6"/>
    <p:sldId id="269" r:id="rId7"/>
    <p:sldId id="265" r:id="rId8"/>
    <p:sldId id="266" r:id="rId9"/>
    <p:sldId id="271" r:id="rId10"/>
    <p:sldId id="270" r:id="rId11"/>
    <p:sldId id="267" r:id="rId12"/>
    <p:sldId id="272" r:id="rId13"/>
    <p:sldId id="2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5376C1-8D3D-9F6A-FE9E-3309AFDE6C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EFD33-60F2-497C-08DC-EEEA37DBB5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EF05F-C390-41EE-AC26-3EA029E50AFB}" type="datetimeFigureOut">
              <a:rPr lang="en-GB" smtClean="0"/>
              <a:t>28/05/2022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7C297-8E9B-08FD-EF63-C0D2CCFC2C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2021/2022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0E188-E314-AFF1-F2CB-A5C719FDA6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D915E-A1E9-4A95-979D-147732F418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84776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DB529-71BB-47C9-A7D6-F85BE7616EF0}" type="datetimeFigureOut">
              <a:rPr lang="en-GB" smtClean="0"/>
              <a:t>28/05/2022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2021/2022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0251A-FC43-451A-868F-F87ECCA1B9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034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2021/2022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0251A-FC43-451A-868F-F87ECCA1B92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38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24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54653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65344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781600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535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100111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8131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706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9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0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7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1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8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9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52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B0F191-CE44-42CE-87AD-5AB9DAA7A8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97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25EB82-4461-C835-11DD-A020D477F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" y="0"/>
            <a:ext cx="1819187" cy="15550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AEB16-C0E3-E8FB-13D4-C769AA2A2F0A}"/>
              </a:ext>
            </a:extLst>
          </p:cNvPr>
          <p:cNvSpPr txBox="1"/>
          <p:nvPr/>
        </p:nvSpPr>
        <p:spPr>
          <a:xfrm>
            <a:off x="1793176" y="80402"/>
            <a:ext cx="10675917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47825" algn="l"/>
                <a:tab pos="1714500" algn="l"/>
                <a:tab pos="1762125" algn="l"/>
              </a:tabLst>
            </a:pPr>
            <a:r>
              <a:rPr lang="fr-FR" sz="23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Institut Spécialise de Nouvelle Technologie de L’information et la Communication</a:t>
            </a:r>
            <a:endParaRPr lang="en-GB" sz="23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endParaRPr lang="fr-FR" sz="2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fr-FR" sz="20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GUELMIM</a:t>
            </a:r>
            <a:endParaRPr lang="en-GB" sz="2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82CED-12EB-604E-0643-E2B896BB1B36}"/>
              </a:ext>
            </a:extLst>
          </p:cNvPr>
          <p:cNvSpPr txBox="1"/>
          <p:nvPr/>
        </p:nvSpPr>
        <p:spPr>
          <a:xfrm>
            <a:off x="4310732" y="5676401"/>
            <a:ext cx="4417623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tabLst>
                <a:tab pos="981075" algn="l"/>
              </a:tabLst>
            </a:pP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M105 :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Sites Web dynamique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Filière : Développement Digital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4263B-41F4-00F6-3ED2-FB66D453BC1A}"/>
              </a:ext>
            </a:extLst>
          </p:cNvPr>
          <p:cNvSpPr txBox="1"/>
          <p:nvPr/>
        </p:nvSpPr>
        <p:spPr>
          <a:xfrm>
            <a:off x="0" y="6472052"/>
            <a:ext cx="282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effectLst/>
                <a:latin typeface="Bodoni MT" panose="02070603080606020203" pitchFamily="18" charset="0"/>
                <a:ea typeface="Calibri" panose="020F0502020204030204" pitchFamily="34" charset="0"/>
              </a:rPr>
              <a:t>Réalisé par : BOUSSIF SAID</a:t>
            </a:r>
            <a:endParaRPr lang="en-GB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1B401-C6AD-4930-2F11-BAA67FC73FF6}"/>
              </a:ext>
            </a:extLst>
          </p:cNvPr>
          <p:cNvSpPr txBox="1"/>
          <p:nvPr/>
        </p:nvSpPr>
        <p:spPr>
          <a:xfrm>
            <a:off x="2667881" y="1638297"/>
            <a:ext cx="6840186" cy="3391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32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Présentation sur </a:t>
            </a:r>
            <a:endParaRPr lang="en-GB" sz="32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3200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MA" sz="3200" b="1" i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Application web en utilisant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MA" sz="3200" b="1" i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PHP :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fr-MA" sz="3200" b="1" i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MA" sz="3200" b="1" i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«  BOUSSIF SUPERMARKET»</a:t>
            </a:r>
            <a:endParaRPr lang="en-GB" sz="3200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0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21278" y="631925"/>
            <a:ext cx="1012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côte de le code source :</a:t>
            </a:r>
          </a:p>
          <a:p>
            <a:pPr algn="ctr"/>
            <a:r>
              <a:rPr lang="fr-FR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9F46F-49E1-98CB-C9DB-E7122FDDE665}"/>
              </a:ext>
            </a:extLst>
          </p:cNvPr>
          <p:cNvSpPr txBox="1"/>
          <p:nvPr/>
        </p:nvSpPr>
        <p:spPr>
          <a:xfrm>
            <a:off x="926273" y="1908488"/>
            <a:ext cx="9191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fichier </a:t>
            </a:r>
            <a:r>
              <a:rPr 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word.php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37CEC-2D0C-4789-1311-12DF5A92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475013"/>
            <a:ext cx="11257807" cy="5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0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11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22524-3601-8F2F-BBFF-910C3ADD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8" y="486888"/>
            <a:ext cx="11257807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5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21278" y="631925"/>
            <a:ext cx="1012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côte de le code source :</a:t>
            </a:r>
          </a:p>
          <a:p>
            <a:pPr algn="ctr"/>
            <a:r>
              <a:rPr lang="fr-FR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9F46F-49E1-98CB-C9DB-E7122FDDE665}"/>
              </a:ext>
            </a:extLst>
          </p:cNvPr>
          <p:cNvSpPr txBox="1"/>
          <p:nvPr/>
        </p:nvSpPr>
        <p:spPr>
          <a:xfrm>
            <a:off x="1500248" y="2882269"/>
            <a:ext cx="9191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fichier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index.php :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C’est le code de l’application principal 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9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908084" y="2413225"/>
            <a:ext cx="104566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Démonstration :</a:t>
            </a:r>
          </a:p>
        </p:txBody>
      </p:sp>
    </p:spTree>
    <p:extLst>
      <p:ext uri="{BB962C8B-B14F-4D97-AF65-F5344CB8AC3E}">
        <p14:creationId xmlns:p14="http://schemas.microsoft.com/office/powerpoint/2010/main" val="33310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3CED1-0FBC-49DB-A746-33FF449A2592}"/>
              </a:ext>
            </a:extLst>
          </p:cNvPr>
          <p:cNvSpPr txBox="1"/>
          <p:nvPr/>
        </p:nvSpPr>
        <p:spPr>
          <a:xfrm>
            <a:off x="3267697" y="629951"/>
            <a:ext cx="5723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33954-054F-F5B4-4021-7B020315EE47}"/>
              </a:ext>
            </a:extLst>
          </p:cNvPr>
          <p:cNvSpPr txBox="1"/>
          <p:nvPr/>
        </p:nvSpPr>
        <p:spPr>
          <a:xfrm>
            <a:off x="1793171" y="1698172"/>
            <a:ext cx="9369634" cy="3673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fr-MA" sz="3600" b="1" dirty="0"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Cette Application web a été créé pour aide les épiciers ou les pharmaciens…, En les aidant à obtenir des factures pour leur travail.</a:t>
            </a:r>
          </a:p>
          <a:p>
            <a:pPr>
              <a:lnSpc>
                <a:spcPct val="105000"/>
              </a:lnSpc>
              <a:spcAft>
                <a:spcPts val="1000"/>
              </a:spcAft>
            </a:pPr>
            <a:r>
              <a:rPr lang="fr-FR" sz="36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 projet s'est basé sur </a:t>
            </a:r>
            <a:r>
              <a:rPr lang="fr-F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fr-FR" sz="3600" b="1" i="1" dirty="0">
                <a:solidFill>
                  <a:srgbClr val="385623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r>
              <a:rPr lang="fr-FR" sz="3600" b="1" i="1" dirty="0">
                <a:solidFill>
                  <a:srgbClr val="385623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fr-FR" sz="3600" b="1" i="1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fr-FR" sz="3600" b="1" i="1" dirty="0">
                <a:ln>
                  <a:noFill/>
                </a:ln>
                <a:solidFill>
                  <a:srgbClr val="385623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b="1" i="1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fr-FR" sz="3600" b="1" i="1" dirty="0">
                <a:ln>
                  <a:noFill/>
                </a:ln>
                <a:solidFill>
                  <a:srgbClr val="385623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la bibliothèque </a:t>
            </a:r>
            <a:r>
              <a:rPr lang="fr-F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fr-FR" sz="3600" b="1" i="1" dirty="0">
                <a:solidFill>
                  <a:srgbClr val="385623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fpdf</a:t>
            </a:r>
            <a:endParaRPr lang="en-GB" sz="3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56904" y="631927"/>
            <a:ext cx="1008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dirty="0"/>
              <a:t>Interface de l’application :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7D4139-8D54-4FAC-8585-C7FD96E80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2"/>
            <a:ext cx="12192000" cy="6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295402" y="982132"/>
            <a:ext cx="3660056" cy="13253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defPPr>
              <a:defRPr lang="en-US"/>
            </a:defPPr>
            <a:lvl1pPr algn="ctr">
              <a:defRPr sz="5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Interface</a:t>
            </a:r>
            <a:r>
              <a:rPr lang="en-US" sz="28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 l’application 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569E5A-142B-401E-1C9D-13F175DC189A}"/>
              </a:ext>
            </a:extLst>
          </p:cNvPr>
          <p:cNvSpPr txBox="1"/>
          <p:nvPr/>
        </p:nvSpPr>
        <p:spPr>
          <a:xfrm>
            <a:off x="761505" y="2410648"/>
            <a:ext cx="5165012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 cours de cette étape, L’utilisateur donne un numero de série et ajouter la date de creation de cette facture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438A03-5B75-7541-EB10-DCD1E681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85" y="982131"/>
            <a:ext cx="4403220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7B0F191-CE44-42CE-87AD-5AB9DAA7A879}" type="slidenum">
              <a:rPr lang="en-US">
                <a:solidFill>
                  <a:srgbClr val="000000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6C1669-1635-A02A-59E8-ABEF77831C84}"/>
              </a:ext>
            </a:extLst>
          </p:cNvPr>
          <p:cNvSpPr txBox="1"/>
          <p:nvPr/>
        </p:nvSpPr>
        <p:spPr>
          <a:xfrm>
            <a:off x="607885" y="4861747"/>
            <a:ext cx="5264693" cy="147732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Remarquer: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avoir terminé la facture et appyer sur </a:t>
            </a:r>
            <a:r>
              <a:rPr lang="en-GB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 Invoice</a:t>
            </a:r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 information sont enregistrer dans un tableau à la base de données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2215835-8A12-14FD-5BA1-D0AA85FC40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17573" r="18148" b="29840"/>
          <a:stretch/>
        </p:blipFill>
        <p:spPr>
          <a:xfrm>
            <a:off x="3457413" y="5895885"/>
            <a:ext cx="2421604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295402" y="982132"/>
            <a:ext cx="3660056" cy="13253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defPPr>
              <a:defRPr lang="en-US"/>
            </a:defPPr>
            <a:lvl1pPr algn="ctr">
              <a:defRPr sz="5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Interface</a:t>
            </a:r>
            <a:r>
              <a:rPr lang="en-US" sz="28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 l’application 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569E5A-142B-401E-1C9D-13F175DC189A}"/>
              </a:ext>
            </a:extLst>
          </p:cNvPr>
          <p:cNvSpPr txBox="1"/>
          <p:nvPr/>
        </p:nvSpPr>
        <p:spPr>
          <a:xfrm>
            <a:off x="938151" y="2493774"/>
            <a:ext cx="4600045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informatios</a:t>
            </a:r>
            <a:r>
              <a:rPr 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 le client sont ajoutées dans ce partie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7B0F191-CE44-42CE-87AD-5AB9DAA7A879}" type="slidenum">
              <a:rPr lang="en-US">
                <a:solidFill>
                  <a:srgbClr val="000000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8441363E-D72B-321A-95B2-2794F73B8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70" y="749178"/>
            <a:ext cx="5873389" cy="4414989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9837A0-2B96-C1D3-7953-63B3D64C53B5}"/>
              </a:ext>
            </a:extLst>
          </p:cNvPr>
          <p:cNvSpPr txBox="1"/>
          <p:nvPr/>
        </p:nvSpPr>
        <p:spPr>
          <a:xfrm>
            <a:off x="607886" y="4861747"/>
            <a:ext cx="4879384" cy="147732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Remarquer: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avoir terminé la facture et appyer sur </a:t>
            </a:r>
            <a:r>
              <a:rPr lang="en-GB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 Invoice</a:t>
            </a:r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 information sont enregistrer dans un tableau à la base de données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5727F6D-4883-188B-2194-751C20377D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17573" r="18148" b="29840"/>
          <a:stretch/>
        </p:blipFill>
        <p:spPr>
          <a:xfrm>
            <a:off x="3457413" y="5919635"/>
            <a:ext cx="2029857" cy="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295402" y="982132"/>
            <a:ext cx="3660056" cy="13253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defPPr>
              <a:defRPr lang="en-US"/>
            </a:defPPr>
            <a:lvl1pPr algn="ctr">
              <a:defRPr sz="54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Interface</a:t>
            </a:r>
            <a:r>
              <a:rPr lang="en-US" sz="28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 l’application 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569E5A-142B-401E-1C9D-13F175DC189A}"/>
              </a:ext>
            </a:extLst>
          </p:cNvPr>
          <p:cNvSpPr txBox="1"/>
          <p:nvPr/>
        </p:nvSpPr>
        <p:spPr>
          <a:xfrm>
            <a:off x="938151" y="2493774"/>
            <a:ext cx="4600045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7B0F191-CE44-42CE-87AD-5AB9DAA7A879}" type="slidenum">
              <a:rPr lang="en-US">
                <a:solidFill>
                  <a:srgbClr val="000000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9837A0-2B96-C1D3-7953-63B3D64C53B5}"/>
              </a:ext>
            </a:extLst>
          </p:cNvPr>
          <p:cNvSpPr txBox="1"/>
          <p:nvPr/>
        </p:nvSpPr>
        <p:spPr>
          <a:xfrm>
            <a:off x="607886" y="4861747"/>
            <a:ext cx="4879384" cy="147732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Remarquer</a:t>
            </a:r>
            <a:r>
              <a:rPr lang="en-GB" b="1" dirty="0">
                <a:solidFill>
                  <a:srgbClr val="FF0000"/>
                </a:solidFill>
              </a:rPr>
              <a:t>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Après avoir terminé la facture et appyer sur </a:t>
            </a:r>
            <a:r>
              <a:rPr lang="en-GB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 Invoice</a:t>
            </a:r>
            <a:r>
              <a:rPr lang="en-GB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Ces information sont enregistrer dans un tableau à la base de données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5727F6D-4883-188B-2194-751C20377D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17573" r="18148" b="29840"/>
          <a:stretch/>
        </p:blipFill>
        <p:spPr>
          <a:xfrm>
            <a:off x="3457413" y="5919635"/>
            <a:ext cx="2029857" cy="423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BB6F3-5145-AB83-629D-3D9EFDA7D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70" y="2465234"/>
            <a:ext cx="6024448" cy="203547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624B6-1713-58A6-3BDC-EF38EFA04A12}"/>
              </a:ext>
            </a:extLst>
          </p:cNvPr>
          <p:cNvSpPr txBox="1"/>
          <p:nvPr/>
        </p:nvSpPr>
        <p:spPr>
          <a:xfrm>
            <a:off x="761504" y="2465234"/>
            <a:ext cx="411775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Ici les produit achetés par le client sont ajoutés un par un, Vous pouvez aussi ajouter plus des produit, En appuyant sur 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0C0B0D-22C7-1268-D995-ED31900B9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60" r="87099" b="5337"/>
          <a:stretch/>
        </p:blipFill>
        <p:spPr>
          <a:xfrm>
            <a:off x="3047578" y="4168894"/>
            <a:ext cx="719434" cy="535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125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21278" y="631925"/>
            <a:ext cx="101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côte de le code source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235EF-2F98-5F2D-F563-D93CFADB7A1E}"/>
              </a:ext>
            </a:extLst>
          </p:cNvPr>
          <p:cNvSpPr txBox="1"/>
          <p:nvPr/>
        </p:nvSpPr>
        <p:spPr>
          <a:xfrm>
            <a:off x="4191990" y="1559907"/>
            <a:ext cx="783771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cette projet je utilise :</a:t>
            </a:r>
          </a:p>
          <a:p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fr-FR" sz="40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endParaRPr lang="fr-FR" sz="4000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fr-FR" sz="4000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0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 bibliothèque </a:t>
            </a: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fr-FR" sz="4000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40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 bibliothèque </a:t>
            </a:r>
            <a:r>
              <a:rPr lang="fr-FR" sz="40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fpdf</a:t>
            </a:r>
            <a:endParaRPr lang="en-GB" sz="4000" b="1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662D9-02C8-2EB8-EA99-625A13E1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6" y="1555255"/>
            <a:ext cx="2863733" cy="45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21278" y="631925"/>
            <a:ext cx="1012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côte de le code source :</a:t>
            </a:r>
          </a:p>
          <a:p>
            <a:pPr algn="ctr"/>
            <a:r>
              <a:rPr lang="fr-FR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9F46F-49E1-98CB-C9DB-E7122FDDE665}"/>
              </a:ext>
            </a:extLst>
          </p:cNvPr>
          <p:cNvSpPr txBox="1"/>
          <p:nvPr/>
        </p:nvSpPr>
        <p:spPr>
          <a:xfrm>
            <a:off x="1543790" y="2193499"/>
            <a:ext cx="9191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fichier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config.php :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connecter avec la base de données </a:t>
            </a:r>
            <a:r>
              <a:rPr lang="en-GB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invoice_db</a:t>
            </a:r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0539C-239B-4CF9-EAED-54E996C27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3551996"/>
            <a:ext cx="815453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57BB-30C2-52F1-53F2-C83D25C0C9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92116" y="6562769"/>
            <a:ext cx="1600200" cy="279400"/>
          </a:xfrm>
        </p:spPr>
        <p:txBody>
          <a:bodyPr/>
          <a:lstStyle/>
          <a:p>
            <a:r>
              <a:rPr lang="en-US" dirty="0"/>
              <a:t>2021/2022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55FB-E18F-FE7B-8979-DFD051B2A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6440" y="6574646"/>
            <a:ext cx="542697" cy="279400"/>
          </a:xfrm>
        </p:spPr>
        <p:txBody>
          <a:bodyPr/>
          <a:lstStyle/>
          <a:p>
            <a:fld id="{07B0F191-CE44-42CE-87AD-5AB9DAA7A879}" type="slidenum">
              <a:rPr lang="en-GB" smtClean="0"/>
              <a:t>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6A75D-581A-6030-CA94-C6A3746BF748}"/>
              </a:ext>
            </a:extLst>
          </p:cNvPr>
          <p:cNvSpPr txBox="1"/>
          <p:nvPr/>
        </p:nvSpPr>
        <p:spPr>
          <a:xfrm>
            <a:off x="1021278" y="631925"/>
            <a:ext cx="1012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côte de le code source :</a:t>
            </a:r>
          </a:p>
          <a:p>
            <a:pPr algn="ctr"/>
            <a:r>
              <a:rPr lang="fr-FR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9F46F-49E1-98CB-C9DB-E7122FDDE665}"/>
              </a:ext>
            </a:extLst>
          </p:cNvPr>
          <p:cNvSpPr txBox="1"/>
          <p:nvPr/>
        </p:nvSpPr>
        <p:spPr>
          <a:xfrm>
            <a:off x="1490352" y="2390838"/>
            <a:ext cx="919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fichier </a:t>
            </a:r>
            <a:r>
              <a:rPr 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print.php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rint.php">
            <a:hlinkClick r:id="" action="ppaction://media"/>
            <a:extLst>
              <a:ext uri="{FF2B5EF4-FFF2-40B4-BE49-F238E27FC236}">
                <a16:creationId xmlns:a16="http://schemas.microsoft.com/office/drawing/2014/main" id="{36253599-3103-BEFE-DE3D-9261D7069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"/>
            <a:ext cx="12192001" cy="65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556</TotalTime>
  <Words>364</Words>
  <Application>Microsoft Office PowerPoint</Application>
  <PresentationFormat>Widescreen</PresentationFormat>
  <Paragraphs>82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Bodoni MT</vt:lpstr>
      <vt:lpstr>Calibri</vt:lpstr>
      <vt:lpstr>Consolas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BOUSSIF SAID</dc:creator>
  <cp:lastModifiedBy>BOUSSIF SAID</cp:lastModifiedBy>
  <cp:revision>12</cp:revision>
  <dcterms:created xsi:type="dcterms:W3CDTF">2022-05-15T12:35:01Z</dcterms:created>
  <dcterms:modified xsi:type="dcterms:W3CDTF">2022-05-28T18:10:49Z</dcterms:modified>
</cp:coreProperties>
</file>